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8" r:id="rId4"/>
    <p:sldId id="270" r:id="rId5"/>
    <p:sldId id="271" r:id="rId6"/>
    <p:sldId id="269" r:id="rId7"/>
    <p:sldId id="273" r:id="rId8"/>
    <p:sldId id="274" r:id="rId9"/>
    <p:sldId id="275" r:id="rId10"/>
    <p:sldId id="267" r:id="rId11"/>
    <p:sldId id="262" r:id="rId12"/>
    <p:sldId id="288" r:id="rId13"/>
    <p:sldId id="289" r:id="rId14"/>
    <p:sldId id="261" r:id="rId15"/>
    <p:sldId id="258" r:id="rId16"/>
    <p:sldId id="260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90" r:id="rId3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>
        <p:scale>
          <a:sx n="107" d="100"/>
          <a:sy n="107" d="100"/>
        </p:scale>
        <p:origin x="16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1F09CD-03CE-126F-CDFE-4304720E5E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672CBD9-2DB0-CEAF-4926-B5D89D93B0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727B44-C258-970C-A653-E1A4E8248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28B43-0F71-5643-9C41-BF66BCA8CB7D}" type="datetimeFigureOut">
              <a:rPr lang="es-MX" smtClean="0"/>
              <a:t>02/10/24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C305DD-764F-7873-1677-7CDA7D492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05CCC9-054C-373B-30E1-EA9C86CE5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8A34-26EA-A145-88F8-1131FA5628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1126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405CB7-387A-3F74-80C5-845042092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5E220C3-7A4B-B521-6B17-DB649E379B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3E418E-0C3E-2FF2-8895-2C169F9B1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28B43-0F71-5643-9C41-BF66BCA8CB7D}" type="datetimeFigureOut">
              <a:rPr lang="es-MX" smtClean="0"/>
              <a:t>02/10/24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F2943C-3D76-7E0A-89BD-6436FFD33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A6E1BC-F760-B7A9-9010-4792323F8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8A34-26EA-A145-88F8-1131FA5628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6113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13A34BE-3970-6318-7534-B3874927D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31CFC9F-A5BC-0CFD-AF89-68ED21B6C8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FDF729-27B9-EEB7-AA40-A1ED132A9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28B43-0F71-5643-9C41-BF66BCA8CB7D}" type="datetimeFigureOut">
              <a:rPr lang="es-MX" smtClean="0"/>
              <a:t>02/10/24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EF3172-D1ED-25DE-D3E5-694F4D2E1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D8C415-BBEB-46F7-6E49-772025A67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8A34-26EA-A145-88F8-1131FA5628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2478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AC5DA0-652B-DB25-E515-C94EF5BE2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2049E1-C49C-71F4-F214-F24BB1636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2EC490-ED63-4C0E-5E5B-DE5F83290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28B43-0F71-5643-9C41-BF66BCA8CB7D}" type="datetimeFigureOut">
              <a:rPr lang="es-MX" smtClean="0"/>
              <a:t>02/10/24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DFBBFE-1BDA-B163-F852-B56736F32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1F3AC5-3D0C-D9B9-AA9E-DEA6C65D6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8A34-26EA-A145-88F8-1131FA5628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6565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AA54C-EBCB-C7E2-B284-679AACBC3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07E3BCD-CBB9-0601-4BF6-CC8034B27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39A64B-D27D-756A-310E-39930AEEE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28B43-0F71-5643-9C41-BF66BCA8CB7D}" type="datetimeFigureOut">
              <a:rPr lang="es-MX" smtClean="0"/>
              <a:t>02/10/24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C6CCC6-02F3-82D3-05B5-5739B1430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73874D-0954-5FAF-DCE6-9ECB67E9B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8A34-26EA-A145-88F8-1131FA5628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2881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7AAC96-7D33-5FE3-D55A-5C2742A1F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18A466-6E0E-D796-468B-65F479C06B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C4CAA6-1FB5-7E48-8606-F4671B3F6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92E9210-9555-EAA2-04B5-48C98B280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28B43-0F71-5643-9C41-BF66BCA8CB7D}" type="datetimeFigureOut">
              <a:rPr lang="es-MX" smtClean="0"/>
              <a:t>02/10/24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FD2542-5DB2-BE2B-CBE1-3B74BC473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7E8FC8-55B6-1CA6-1894-EC94693AB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8A34-26EA-A145-88F8-1131FA5628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3107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731647-B2DE-6331-120F-E43D9940C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C104856-9D53-6780-BC97-1CEDBA390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D6F6834-F538-E879-D917-6A19E52A5A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A0D4572-4CA7-1330-C492-ACE8767525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2A24DDE-9943-822D-C151-D4E538AE76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ABD91AE-397E-4714-85A8-AD4B91C8F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28B43-0F71-5643-9C41-BF66BCA8CB7D}" type="datetimeFigureOut">
              <a:rPr lang="es-MX" smtClean="0"/>
              <a:t>02/10/24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3A69CD1-4061-D163-3526-1FB7FCB6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CCD09A9-F63D-F7A9-C4DE-622BD5AC0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8A34-26EA-A145-88F8-1131FA5628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0420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9C0BAC-FE43-05B2-4EF0-EDF3207A2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37B590E-FAAD-B149-6D10-0BDA3FD3B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28B43-0F71-5643-9C41-BF66BCA8CB7D}" type="datetimeFigureOut">
              <a:rPr lang="es-MX" smtClean="0"/>
              <a:t>02/10/24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B3849B7-849D-DB76-4CA2-C210EBDAC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DC458A9-6EFD-C764-5539-5AFE5EC05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8A34-26EA-A145-88F8-1131FA5628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64346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AF6E54A-DB3B-C14E-4319-AA5F364F9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28B43-0F71-5643-9C41-BF66BCA8CB7D}" type="datetimeFigureOut">
              <a:rPr lang="es-MX" smtClean="0"/>
              <a:t>02/10/24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6276B0F-3ABB-7DB7-37FA-D71301F32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6CFD5F5-9B95-F438-3AAC-EDEC65D03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8A34-26EA-A145-88F8-1131FA5628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068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A40185-57C9-EAD7-2EF6-BFA9B019F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5C9DCC-8E6E-01F1-741E-39D4BD218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421883E-B1C7-D8A9-CAE7-161D38A0BE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BBADFB2-9B93-9E16-72DE-4E8B6E5D4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28B43-0F71-5643-9C41-BF66BCA8CB7D}" type="datetimeFigureOut">
              <a:rPr lang="es-MX" smtClean="0"/>
              <a:t>02/10/24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E3D857D-E21B-C9B5-53D2-E4F87805A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F3D6FA-60AF-FFFD-7CC3-75036B114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8A34-26EA-A145-88F8-1131FA5628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58244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95F4DD-2FA4-8ED3-017A-5205AD43A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5C19AD4-E608-F608-E155-F0F99A04ED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87F4140-506E-D0BC-2041-1701F411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7C5342F-2EED-3F48-80F0-102DD92EF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28B43-0F71-5643-9C41-BF66BCA8CB7D}" type="datetimeFigureOut">
              <a:rPr lang="es-MX" smtClean="0"/>
              <a:t>02/10/24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BE39705-8629-01C7-585C-7BCA7F64B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A5A52DE-5C0C-C18D-6D7C-FCEE1A535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38A34-26EA-A145-88F8-1131FA5628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8240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61EAD5E-4EC6-834D-D39E-57A93669F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D54DEF-8B66-01F4-9C6D-6BC3B1F1F8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9D058F-614A-B1A1-14F4-F85E3DE0CC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D28B43-0F71-5643-9C41-BF66BCA8CB7D}" type="datetimeFigureOut">
              <a:rPr lang="es-MX" smtClean="0"/>
              <a:t>02/10/24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D08C13-8BC7-CA85-7970-4E87ABC60D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94C537-1BD1-88D2-A83D-11A8B5299A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938A34-26EA-A145-88F8-1131FA5628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7762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852999-3709-78B4-5A0B-752A6EEE83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MAISON</a:t>
            </a:r>
            <a:br>
              <a:rPr lang="es-MX" dirty="0"/>
            </a:br>
            <a:r>
              <a:rPr lang="es-MX" dirty="0"/>
              <a:t>ROMANZA</a:t>
            </a:r>
            <a:br>
              <a:rPr lang="es-MX" dirty="0"/>
            </a:br>
            <a:r>
              <a:rPr lang="es-MX" dirty="0"/>
              <a:t>BY ELIE SAAB</a:t>
            </a:r>
          </a:p>
        </p:txBody>
      </p:sp>
    </p:spTree>
    <p:extLst>
      <p:ext uri="{BB962C8B-B14F-4D97-AF65-F5344CB8AC3E}">
        <p14:creationId xmlns:p14="http://schemas.microsoft.com/office/powerpoint/2010/main" val="938308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91FBBD-19C7-F296-F00E-FEEAEF052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7621"/>
          </a:xfrm>
        </p:spPr>
        <p:txBody>
          <a:bodyPr/>
          <a:lstStyle/>
          <a:p>
            <a:pPr algn="ctr"/>
            <a:r>
              <a:rPr lang="es-MX" dirty="0"/>
              <a:t>DESCRIPCIÓN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B70AA3-1ACD-3513-3ABF-91DF02384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0389"/>
            <a:ext cx="10925432" cy="5436973"/>
          </a:xfrm>
        </p:spPr>
        <p:txBody>
          <a:bodyPr>
            <a:normAutofit fontScale="85000" lnSpcReduction="20000"/>
          </a:bodyPr>
          <a:lstStyle/>
          <a:p>
            <a:r>
              <a:rPr lang="es-MX" dirty="0">
                <a:effectLst/>
                <a:latin typeface="Helvetica Neue" panose="02000503000000020004" pitchFamily="2" charset="0"/>
              </a:rPr>
              <a:t>34 departamentos</a:t>
            </a:r>
          </a:p>
          <a:p>
            <a:r>
              <a:rPr lang="es-MX" dirty="0">
                <a:effectLst/>
                <a:latin typeface="Helvetica Neue" panose="02000503000000020004" pitchFamily="2" charset="0"/>
              </a:rPr>
              <a:t>4 Torres. Torre A: 8 deptos; Torre B: 12 deptos; Torre C: 8 deptos; Torre D: 6 deptos</a:t>
            </a:r>
          </a:p>
          <a:p>
            <a:r>
              <a:rPr lang="es-MX" dirty="0">
                <a:effectLst/>
                <a:latin typeface="Helvetica Neue" panose="02000503000000020004" pitchFamily="2" charset="0"/>
              </a:rPr>
              <a:t>Caseta de acceso</a:t>
            </a:r>
          </a:p>
          <a:p>
            <a:r>
              <a:rPr lang="es-MX" dirty="0">
                <a:effectLst/>
                <a:latin typeface="Helvetica Neue" panose="02000503000000020004" pitchFamily="2" charset="0"/>
              </a:rPr>
              <a:t>5 cajones de estacionamiento por departamento tipo y 7 para Pentgardens y Penthouses </a:t>
            </a:r>
          </a:p>
          <a:p>
            <a:r>
              <a:rPr lang="es-MX" dirty="0">
                <a:effectLst/>
                <a:latin typeface="Helvetica Neue" panose="02000503000000020004" pitchFamily="2" charset="0"/>
              </a:rPr>
              <a:t>Bodega en sótanos</a:t>
            </a:r>
          </a:p>
          <a:p>
            <a:r>
              <a:rPr lang="es-MX" dirty="0">
                <a:latin typeface="Helvetica Neue" panose="02000503000000020004" pitchFamily="2" charset="0"/>
              </a:rPr>
              <a:t>Elevador directo a depto menos en Pent Garden nivel 1 torres A, C y D</a:t>
            </a:r>
          </a:p>
          <a:p>
            <a:r>
              <a:rPr lang="es-MX" dirty="0">
                <a:effectLst/>
                <a:latin typeface="Helvetica Neue" panose="02000503000000020004" pitchFamily="2" charset="0"/>
              </a:rPr>
              <a:t>1 Elevador </a:t>
            </a:r>
            <a:r>
              <a:rPr lang="es-MX" dirty="0">
                <a:latin typeface="Helvetica Neue" panose="02000503000000020004" pitchFamily="2" charset="0"/>
              </a:rPr>
              <a:t>principal y 1 de sevicio por torre</a:t>
            </a:r>
            <a:endParaRPr lang="es-MX" dirty="0">
              <a:effectLst/>
              <a:latin typeface="Helvetica Neue" panose="02000503000000020004" pitchFamily="2" charset="0"/>
            </a:endParaRPr>
          </a:p>
          <a:p>
            <a:r>
              <a:rPr lang="es-MX" dirty="0">
                <a:effectLst/>
                <a:latin typeface="Helvetica Neue" panose="02000503000000020004" pitchFamily="2" charset="0"/>
              </a:rPr>
              <a:t>Amenidades. Torre A: alberca, gimnasio, spa. Torre C: business center, salón de adultos + sports room, salón de eventos, Kids + Teen</a:t>
            </a:r>
          </a:p>
          <a:p>
            <a:r>
              <a:rPr lang="es-MX" dirty="0">
                <a:effectLst/>
                <a:latin typeface="Helvetica Neue" panose="02000503000000020004" pitchFamily="2" charset="0"/>
              </a:rPr>
              <a:t>5 cajones para deptos tipo y 7 para Pentgardens y Penthouses </a:t>
            </a:r>
          </a:p>
          <a:p>
            <a:r>
              <a:rPr lang="es-MX" dirty="0">
                <a:effectLst/>
                <a:latin typeface="Helvetica Neue" panose="02000503000000020004" pitchFamily="2" charset="0"/>
              </a:rPr>
              <a:t>Alturas: 3.85 entrepiso</a:t>
            </a:r>
          </a:p>
          <a:p>
            <a:r>
              <a:rPr lang="es-MX" dirty="0">
                <a:effectLst/>
                <a:latin typeface="Helvetica Neue" panose="02000503000000020004" pitchFamily="2" charset="0"/>
              </a:rPr>
              <a:t>Obra Blanca</a:t>
            </a:r>
          </a:p>
          <a:p>
            <a:r>
              <a:rPr lang="es-MX" dirty="0">
                <a:effectLst/>
                <a:latin typeface="Helvetica Neue" panose="02000503000000020004" pitchFamily="2" charset="0"/>
              </a:rPr>
              <a:t>Cocina Cerrada</a:t>
            </a:r>
          </a:p>
        </p:txBody>
      </p:sp>
    </p:spTree>
    <p:extLst>
      <p:ext uri="{BB962C8B-B14F-4D97-AF65-F5344CB8AC3E}">
        <p14:creationId xmlns:p14="http://schemas.microsoft.com/office/powerpoint/2010/main" val="3102089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58E2D26-94ED-8A96-4CA3-5E278F9BD566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36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dirty="0"/>
              <a:t>AMENIDADES TORRE A ALBERCA</a:t>
            </a:r>
          </a:p>
        </p:txBody>
      </p:sp>
      <p:pic>
        <p:nvPicPr>
          <p:cNvPr id="18" name="Marcador de contenido 17">
            <a:extLst>
              <a:ext uri="{FF2B5EF4-FFF2-40B4-BE49-F238E27FC236}">
                <a16:creationId xmlns:a16="http://schemas.microsoft.com/office/drawing/2014/main" id="{6176268E-4D1F-FC55-BC13-17F05B9855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8075" y="902044"/>
            <a:ext cx="10615850" cy="5958184"/>
          </a:xfrm>
        </p:spPr>
      </p:pic>
    </p:spTree>
    <p:extLst>
      <p:ext uri="{BB962C8B-B14F-4D97-AF65-F5344CB8AC3E}">
        <p14:creationId xmlns:p14="http://schemas.microsoft.com/office/powerpoint/2010/main" val="3541715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2086D2F-6112-8691-AC5E-C94D7D2D2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6857" y="902044"/>
            <a:ext cx="10558285" cy="5955956"/>
          </a:xfr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81D40A05-3346-540E-9D1B-34434EC656A2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36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dirty="0"/>
              <a:t>AMENIDADES TORRE A GIMNASIO</a:t>
            </a:r>
          </a:p>
        </p:txBody>
      </p:sp>
    </p:spTree>
    <p:extLst>
      <p:ext uri="{BB962C8B-B14F-4D97-AF65-F5344CB8AC3E}">
        <p14:creationId xmlns:p14="http://schemas.microsoft.com/office/powerpoint/2010/main" val="2482991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8A74188-C285-14C0-F609-0B6311868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5924" y="902044"/>
            <a:ext cx="10660151" cy="5955956"/>
          </a:xfr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72DBBDC2-D71D-BBCD-0977-6DB377E8593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36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dirty="0"/>
              <a:t>AMENIDADES TORRE A SPA</a:t>
            </a:r>
          </a:p>
        </p:txBody>
      </p:sp>
    </p:spTree>
    <p:extLst>
      <p:ext uri="{BB962C8B-B14F-4D97-AF65-F5344CB8AC3E}">
        <p14:creationId xmlns:p14="http://schemas.microsoft.com/office/powerpoint/2010/main" val="422936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2782DDDF-77F6-FAB2-1B55-C60587272A22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36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dirty="0"/>
              <a:t>AMENIDADES TORRE C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BDC5B3E-9760-FC46-F4B1-3C54DAD0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87" y="1253613"/>
            <a:ext cx="7772400" cy="435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20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7D9C3A6D-3773-34BE-C3BE-B038AA4E2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6918"/>
          </a:xfrm>
        </p:spPr>
        <p:txBody>
          <a:bodyPr>
            <a:noAutofit/>
          </a:bodyPr>
          <a:lstStyle/>
          <a:p>
            <a:pPr algn="ctr"/>
            <a:r>
              <a:rPr lang="es-MX" sz="3500" dirty="0"/>
              <a:t>AMENIDADES TORRE C</a:t>
            </a:r>
          </a:p>
        </p:txBody>
      </p:sp>
      <p:pic>
        <p:nvPicPr>
          <p:cNvPr id="15" name="Marcador de contenido 4">
            <a:extLst>
              <a:ext uri="{FF2B5EF4-FFF2-40B4-BE49-F238E27FC236}">
                <a16:creationId xmlns:a16="http://schemas.microsoft.com/office/drawing/2014/main" id="{CD576DD4-11F6-6D8F-E1EE-333B68A29C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1980" y="771007"/>
            <a:ext cx="4714503" cy="6086993"/>
          </a:xfrm>
        </p:spPr>
      </p:pic>
    </p:spTree>
    <p:extLst>
      <p:ext uri="{BB962C8B-B14F-4D97-AF65-F5344CB8AC3E}">
        <p14:creationId xmlns:p14="http://schemas.microsoft.com/office/powerpoint/2010/main" val="3120992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D5A692B7-54B0-138C-759F-9855330FF239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36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dirty="0"/>
              <a:t>DEPARTAMENTO TIPO PENT GARDEN NIVEL 1 TORRES A, C, D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EAE50C4-BB31-70B2-EF3D-006AC88B5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844" y="902044"/>
            <a:ext cx="10568312" cy="595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36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A0EC1FD-DDF0-3453-B665-12CEC675D6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5700" y="902044"/>
            <a:ext cx="10600600" cy="5955956"/>
          </a:xfr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7BB0FA0B-40AA-091D-6C15-83C3F68ED389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36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dirty="0"/>
              <a:t>DEPARTAMENTO TIPO PENT GARDEN NIVEL 2 TORRES A, C, D</a:t>
            </a:r>
          </a:p>
        </p:txBody>
      </p:sp>
    </p:spTree>
    <p:extLst>
      <p:ext uri="{BB962C8B-B14F-4D97-AF65-F5344CB8AC3E}">
        <p14:creationId xmlns:p14="http://schemas.microsoft.com/office/powerpoint/2010/main" val="861338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4C1CCB8-72AE-7EF8-2101-BAF213FC2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7911" y="902044"/>
            <a:ext cx="10596178" cy="5955956"/>
          </a:xfr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A606AEB-A9AB-57FC-39FD-D707FD225E46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36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dirty="0"/>
              <a:t>DEPARTAMENTO TIPO JUNIOR PENTHOUSE NIVEL 1 TORRES A Y C</a:t>
            </a:r>
          </a:p>
        </p:txBody>
      </p:sp>
    </p:spTree>
    <p:extLst>
      <p:ext uri="{BB962C8B-B14F-4D97-AF65-F5344CB8AC3E}">
        <p14:creationId xmlns:p14="http://schemas.microsoft.com/office/powerpoint/2010/main" val="1270933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77B6AC1-8E81-F137-9799-0B4C5A363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2846" y="902044"/>
            <a:ext cx="10626308" cy="5955956"/>
          </a:xfr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9F121168-DCFD-DA42-C762-D42E8F72D708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36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dirty="0"/>
              <a:t>DEPARTAMENTO TIPO JUNIOR PENTHOUSE NIVEL 2 TORRES A Y C</a:t>
            </a:r>
          </a:p>
        </p:txBody>
      </p:sp>
    </p:spTree>
    <p:extLst>
      <p:ext uri="{BB962C8B-B14F-4D97-AF65-F5344CB8AC3E}">
        <p14:creationId xmlns:p14="http://schemas.microsoft.com/office/powerpoint/2010/main" val="126985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6D5B1B-2324-9518-A0BB-A15584256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PROYECTO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308FA86E-2132-2D8B-76BE-D289AD91E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033" y="1291565"/>
            <a:ext cx="9827878" cy="556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93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45C6E11-AAF2-B646-B0E6-776FE14336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9023" y="902044"/>
            <a:ext cx="10593954" cy="5955956"/>
          </a:xfr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47267B89-6A8E-74A5-21D2-D8092016583B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36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dirty="0"/>
              <a:t>DEPARTAMENTO TIPO PENTHOUSE NIVEL 1 TORRES A, C, D</a:t>
            </a:r>
          </a:p>
        </p:txBody>
      </p:sp>
    </p:spTree>
    <p:extLst>
      <p:ext uri="{BB962C8B-B14F-4D97-AF65-F5344CB8AC3E}">
        <p14:creationId xmlns:p14="http://schemas.microsoft.com/office/powerpoint/2010/main" val="3957396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80F8CF1-D894-0D65-D792-883CC0D391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020" y="902044"/>
            <a:ext cx="10621959" cy="5955956"/>
          </a:xfr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29F8AB4D-88A4-AB40-8159-EC4F55D79844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36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dirty="0"/>
              <a:t>DEPARTAMENTO TIPO PENTHOUSE NIVEL 2 TORRES A, C, D</a:t>
            </a:r>
          </a:p>
        </p:txBody>
      </p:sp>
    </p:spTree>
    <p:extLst>
      <p:ext uri="{BB962C8B-B14F-4D97-AF65-F5344CB8AC3E}">
        <p14:creationId xmlns:p14="http://schemas.microsoft.com/office/powerpoint/2010/main" val="2883235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BF04C5A-A5FB-7721-965A-F6B92271B2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2960" y="907759"/>
            <a:ext cx="10606079" cy="5950241"/>
          </a:xfr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3CC81C44-710E-7723-E8DD-973B5AB59516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36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dirty="0"/>
              <a:t>DEPARTAMENTO TIPO MASTER PENTHOUSE NIVEL 1 TORRES A, C, D</a:t>
            </a:r>
          </a:p>
        </p:txBody>
      </p:sp>
    </p:spTree>
    <p:extLst>
      <p:ext uri="{BB962C8B-B14F-4D97-AF65-F5344CB8AC3E}">
        <p14:creationId xmlns:p14="http://schemas.microsoft.com/office/powerpoint/2010/main" val="3420421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6F5E7BF-430F-145C-4470-8692CEA413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8840" y="902044"/>
            <a:ext cx="10654319" cy="5955956"/>
          </a:xfr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9094D79E-534E-AD0A-8389-5FA314ABF63E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36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dirty="0"/>
              <a:t>DEPARTAMENTO TIPO MASTER PENTHOUSE NIVEL 2 TORRES A, C, D</a:t>
            </a:r>
          </a:p>
        </p:txBody>
      </p:sp>
    </p:spTree>
    <p:extLst>
      <p:ext uri="{BB962C8B-B14F-4D97-AF65-F5344CB8AC3E}">
        <p14:creationId xmlns:p14="http://schemas.microsoft.com/office/powerpoint/2010/main" val="3579202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02EB1EA-8FAA-9116-3CB6-FD13E4F7D5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9749" y="902044"/>
            <a:ext cx="10692502" cy="5955956"/>
          </a:xfr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6D30DBD-0AAA-3FA6-F46B-824574D8190F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36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dirty="0"/>
              <a:t>DEPARTAMENTO TIPO MASTER PENTHOUSE NIVEL 3 TORRES A, C, D</a:t>
            </a:r>
          </a:p>
        </p:txBody>
      </p:sp>
    </p:spTree>
    <p:extLst>
      <p:ext uri="{BB962C8B-B14F-4D97-AF65-F5344CB8AC3E}">
        <p14:creationId xmlns:p14="http://schemas.microsoft.com/office/powerpoint/2010/main" val="4098065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6548AAC-43C9-2741-BA07-41445BF323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982" y="902044"/>
            <a:ext cx="10632035" cy="5955956"/>
          </a:xfr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1A63D9E5-722A-AF29-6693-411651A0C5B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36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dirty="0"/>
              <a:t>DEPARTAMENTO TIPO PENT GARDEN NIVEL 1 TORRE B</a:t>
            </a:r>
          </a:p>
        </p:txBody>
      </p:sp>
    </p:spTree>
    <p:extLst>
      <p:ext uri="{BB962C8B-B14F-4D97-AF65-F5344CB8AC3E}">
        <p14:creationId xmlns:p14="http://schemas.microsoft.com/office/powerpoint/2010/main" val="41457188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121B3CB-6103-57B2-E855-F27FCE6A59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8962" y="902044"/>
            <a:ext cx="10614076" cy="5955956"/>
          </a:xfr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687FCD6-FDF8-28C2-0D2F-22A740F17E72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36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dirty="0"/>
              <a:t>DEPARTAMENTO TIPO PENT GARDEN NIVEL 2 TORRE B</a:t>
            </a:r>
          </a:p>
        </p:txBody>
      </p:sp>
    </p:spTree>
    <p:extLst>
      <p:ext uri="{BB962C8B-B14F-4D97-AF65-F5344CB8AC3E}">
        <p14:creationId xmlns:p14="http://schemas.microsoft.com/office/powerpoint/2010/main" val="32587540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3E35574-6554-993E-7EBF-1BE3F9EC2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3931" y="902044"/>
            <a:ext cx="10624138" cy="5955956"/>
          </a:xfr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9D252460-D348-BADF-F6F5-F7F587E18DD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36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dirty="0"/>
              <a:t>DEPARTAMENTO TIPO B TORRE B</a:t>
            </a:r>
          </a:p>
        </p:txBody>
      </p:sp>
    </p:spTree>
    <p:extLst>
      <p:ext uri="{BB962C8B-B14F-4D97-AF65-F5344CB8AC3E}">
        <p14:creationId xmlns:p14="http://schemas.microsoft.com/office/powerpoint/2010/main" val="21820012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B4F5A146-C2E5-3438-33C6-EDC762E3A05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36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dirty="0"/>
              <a:t>DEPARTAMENTO TIPO MASTER PENTHOUSE NIVEL 1 TORRE B</a:t>
            </a:r>
          </a:p>
        </p:txBody>
      </p:sp>
      <p:pic>
        <p:nvPicPr>
          <p:cNvPr id="14" name="Marcador de contenido 13">
            <a:extLst>
              <a:ext uri="{FF2B5EF4-FFF2-40B4-BE49-F238E27FC236}">
                <a16:creationId xmlns:a16="http://schemas.microsoft.com/office/drawing/2014/main" id="{1697AFD9-E97E-3237-2111-6A1D15DF8E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303" y="899042"/>
            <a:ext cx="10637394" cy="5958958"/>
          </a:xfrm>
        </p:spPr>
      </p:pic>
    </p:spTree>
    <p:extLst>
      <p:ext uri="{BB962C8B-B14F-4D97-AF65-F5344CB8AC3E}">
        <p14:creationId xmlns:p14="http://schemas.microsoft.com/office/powerpoint/2010/main" val="24670809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50BF9-C9C6-A654-B1DC-7C2C5F379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86E62B63-C258-1850-B0D6-983FAF9514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4943" y="902044"/>
            <a:ext cx="10642113" cy="5955956"/>
          </a:xfr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96AC5858-C563-D863-DDE7-53CAEFC1738A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536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600" dirty="0"/>
              <a:t>DEPARTAMENTO TIPO MASTER PENTHOUSE NIVEL 2 TORRE B</a:t>
            </a:r>
          </a:p>
        </p:txBody>
      </p:sp>
    </p:spTree>
    <p:extLst>
      <p:ext uri="{BB962C8B-B14F-4D97-AF65-F5344CB8AC3E}">
        <p14:creationId xmlns:p14="http://schemas.microsoft.com/office/powerpoint/2010/main" val="2136232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52068-B80C-D840-F869-6F3835277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2319510B-D578-73AF-407A-21D325BB8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151" y="0"/>
            <a:ext cx="6457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08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53E15ED-4F27-3880-FF69-D64831E5D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4769" y="284439"/>
            <a:ext cx="5162461" cy="6289122"/>
          </a:xfrm>
        </p:spPr>
      </p:pic>
    </p:spTree>
    <p:extLst>
      <p:ext uri="{BB962C8B-B14F-4D97-AF65-F5344CB8AC3E}">
        <p14:creationId xmlns:p14="http://schemas.microsoft.com/office/powerpoint/2010/main" val="2784281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9F5DDD2-C19B-75D6-B2BC-E96A525FF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4935" y="219600"/>
            <a:ext cx="4982129" cy="6418799"/>
          </a:xfrm>
        </p:spPr>
      </p:pic>
    </p:spTree>
    <p:extLst>
      <p:ext uri="{BB962C8B-B14F-4D97-AF65-F5344CB8AC3E}">
        <p14:creationId xmlns:p14="http://schemas.microsoft.com/office/powerpoint/2010/main" val="3863698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4321DCEC-E0AB-635B-F41B-2A17EF9E11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1886" y="346848"/>
            <a:ext cx="6668228" cy="6164303"/>
          </a:xfrm>
        </p:spPr>
      </p:pic>
    </p:spTree>
    <p:extLst>
      <p:ext uri="{BB962C8B-B14F-4D97-AF65-F5344CB8AC3E}">
        <p14:creationId xmlns:p14="http://schemas.microsoft.com/office/powerpoint/2010/main" val="2197025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FA1128A-B462-CD08-48BE-663F264FA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01707"/>
            <a:ext cx="12192000" cy="5163381"/>
          </a:xfrm>
        </p:spPr>
      </p:pic>
    </p:spTree>
    <p:extLst>
      <p:ext uri="{BB962C8B-B14F-4D97-AF65-F5344CB8AC3E}">
        <p14:creationId xmlns:p14="http://schemas.microsoft.com/office/powerpoint/2010/main" val="1146109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AA83133-043C-2909-AFEC-F062343851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2442" y="371477"/>
            <a:ext cx="8847116" cy="6115045"/>
          </a:xfrm>
        </p:spPr>
      </p:pic>
    </p:spTree>
    <p:extLst>
      <p:ext uri="{BB962C8B-B14F-4D97-AF65-F5344CB8AC3E}">
        <p14:creationId xmlns:p14="http://schemas.microsoft.com/office/powerpoint/2010/main" val="3528069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52B8457-61BC-25AF-EE72-2DF56303A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9576" y="512710"/>
            <a:ext cx="7852848" cy="5832579"/>
          </a:xfrm>
        </p:spPr>
      </p:pic>
    </p:spTree>
    <p:extLst>
      <p:ext uri="{BB962C8B-B14F-4D97-AF65-F5344CB8AC3E}">
        <p14:creationId xmlns:p14="http://schemas.microsoft.com/office/powerpoint/2010/main" val="36164945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</TotalTime>
  <Words>288</Words>
  <Application>Microsoft Macintosh PowerPoint</Application>
  <PresentationFormat>Panorámica</PresentationFormat>
  <Paragraphs>34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4" baseType="lpstr">
      <vt:lpstr>Aptos</vt:lpstr>
      <vt:lpstr>Aptos Display</vt:lpstr>
      <vt:lpstr>Arial</vt:lpstr>
      <vt:lpstr>Helvetica Neue</vt:lpstr>
      <vt:lpstr>Tema de Office</vt:lpstr>
      <vt:lpstr>MAISON ROMANZA BY ELIE SAAB</vt:lpstr>
      <vt:lpstr>PROYECTO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DESCRIPCIÓN</vt:lpstr>
      <vt:lpstr>Presentación de PowerPoint</vt:lpstr>
      <vt:lpstr>Presentación de PowerPoint</vt:lpstr>
      <vt:lpstr>Presentación de PowerPoint</vt:lpstr>
      <vt:lpstr>Presentación de PowerPoint</vt:lpstr>
      <vt:lpstr>AMENIDADES TORRE C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Manuel Morales</dc:creator>
  <cp:lastModifiedBy>Manuel Morales</cp:lastModifiedBy>
  <cp:revision>4</cp:revision>
  <dcterms:created xsi:type="dcterms:W3CDTF">2024-10-02T18:26:03Z</dcterms:created>
  <dcterms:modified xsi:type="dcterms:W3CDTF">2024-10-03T16:18:17Z</dcterms:modified>
</cp:coreProperties>
</file>