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62" r:id="rId5"/>
    <p:sldId id="288" r:id="rId6"/>
    <p:sldId id="289" r:id="rId7"/>
    <p:sldId id="261" r:id="rId8"/>
    <p:sldId id="258" r:id="rId9"/>
    <p:sldId id="260" r:id="rId10"/>
    <p:sldId id="276" r:id="rId11"/>
    <p:sldId id="277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07" d="100"/>
          <a:sy n="107" d="100"/>
        </p:scale>
        <p:origin x="12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F09CD-03CE-126F-CDFE-4304720E5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72CBD9-2DB0-CEAF-4926-B5D89D93B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727B44-C258-970C-A653-E1A4E824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C305DD-764F-7873-1677-7CDA7D49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05CCC9-054C-373B-30E1-EA9C86CE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112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05CB7-387A-3F74-80C5-84504209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E220C3-7A4B-B521-6B17-DB649E379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3E418E-0C3E-2FF2-8895-2C169F9B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2943C-3D76-7E0A-89BD-6436FFD3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A6E1BC-F760-B7A9-9010-4792323F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11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3A34BE-3970-6318-7534-B3874927D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1CFC9F-A5BC-0CFD-AF89-68ED21B6C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FDF729-27B9-EEB7-AA40-A1ED132A9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F3172-D1ED-25DE-D3E5-694F4D2E1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8C415-BBEB-46F7-6E49-772025A6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247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C5DA0-652B-DB25-E515-C94EF5BE2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2049E1-C49C-71F4-F214-F24BB1636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2EC490-ED63-4C0E-5E5B-DE5F8329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FBBFE-1BDA-B163-F852-B56736F3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3AC5-3D0C-D9B9-AA9E-DEA6C65D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656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AA54C-EBCB-C7E2-B284-679AACBC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7E3BCD-CBB9-0601-4BF6-CC8034B27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39A64B-D27D-756A-310E-39930AEE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6CCC6-02F3-82D3-05B5-5739B143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73874D-0954-5FAF-DCE6-9ECB67E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88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AAC96-7D33-5FE3-D55A-5C2742A1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8A466-6E0E-D796-468B-65F479C06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C4CAA6-1FB5-7E48-8606-F4671B3F6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2E9210-9555-EAA2-04B5-48C98B28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FD2542-5DB2-BE2B-CBE1-3B74BC47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7E8FC8-55B6-1CA6-1894-EC94693A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10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31647-B2DE-6331-120F-E43D9940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104856-9D53-6780-BC97-1CEDBA39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6F6834-F538-E879-D917-6A19E52A5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0D4572-4CA7-1330-C492-ACE87675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A24DDE-9943-822D-C151-D4E538AE7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BD91AE-397E-4714-85A8-AD4B91C8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A69CD1-4061-D163-3526-1FB7FCB6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CCD09A9-F63D-F7A9-C4DE-622BD5AC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042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C0BAC-FE43-05B2-4EF0-EDF3207A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7B590E-FAAD-B149-6D10-0BDA3FD3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3849B7-849D-DB76-4CA2-C210EBDA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C458A9-6EFD-C764-5539-5AFE5EC0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34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F6E54A-DB3B-C14E-4319-AA5F364F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276B0F-3ABB-7DB7-37FA-D71301F3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FD5F5-9B95-F438-3AAC-EDEC65D0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06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40185-57C9-EAD7-2EF6-BFA9B019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5C9DCC-8E6E-01F1-741E-39D4BD21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21883E-B1C7-D8A9-CAE7-161D38A0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BADFB2-9B93-9E16-72DE-4E8B6E5D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3D857D-E21B-C9B5-53D2-E4F87805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F3D6FA-60AF-FFFD-7CC3-75036B11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824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5F4DD-2FA4-8ED3-017A-5205AD43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C19AD4-E608-F608-E155-F0F99A04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7F4140-506E-D0BC-2041-1701F411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C5342F-2EED-3F48-80F0-102DD92E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E39705-8629-01C7-585C-7BCA7F64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5A52DE-5C0C-C18D-6D7C-FCEE1A53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824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1EAD5E-4EC6-834D-D39E-57A93669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D54DEF-8B66-01F4-9C6D-6BC3B1F1F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9D058F-614A-B1A1-14F4-F85E3DE0C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D08C13-8BC7-CA85-7970-4E87ABC60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94C537-1BD1-88D2-A83D-11A8B5299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76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52999-3709-78B4-5A0B-752A6EEE8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LOTE 37 Mz X</a:t>
            </a:r>
          </a:p>
        </p:txBody>
      </p:sp>
    </p:spTree>
    <p:extLst>
      <p:ext uri="{BB962C8B-B14F-4D97-AF65-F5344CB8AC3E}">
        <p14:creationId xmlns:p14="http://schemas.microsoft.com/office/powerpoint/2010/main" val="938308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BB0FA0B-40AA-091D-6C15-83C3F68ED38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PENTHOUSE PLANTA BAJA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4D7FB03-CD73-D012-069C-98A83A831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756" y="1020794"/>
            <a:ext cx="8416487" cy="5590830"/>
          </a:xfrm>
        </p:spPr>
      </p:pic>
    </p:spTree>
    <p:extLst>
      <p:ext uri="{BB962C8B-B14F-4D97-AF65-F5344CB8AC3E}">
        <p14:creationId xmlns:p14="http://schemas.microsoft.com/office/powerpoint/2010/main" val="86133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A606AEB-A9AB-57FC-39FD-D707FD225E4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PENTHOUSE PLANTA ALTA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9CA21202-CD34-5FD0-70FC-97D46EF7B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401" y="1020794"/>
            <a:ext cx="8061197" cy="5590830"/>
          </a:xfrm>
        </p:spPr>
      </p:pic>
    </p:spTree>
    <p:extLst>
      <p:ext uri="{BB962C8B-B14F-4D97-AF65-F5344CB8AC3E}">
        <p14:creationId xmlns:p14="http://schemas.microsoft.com/office/powerpoint/2010/main" val="127093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D5B1B-2324-9518-A0BB-A1558425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PROYECTO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4898F1-5C3D-0E9E-FDF7-A657C6CB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243" y="0"/>
            <a:ext cx="476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1FBBD-19C7-F296-F00E-FEEAEF05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621"/>
          </a:xfrm>
        </p:spPr>
        <p:txBody>
          <a:bodyPr/>
          <a:lstStyle/>
          <a:p>
            <a:pPr algn="ctr"/>
            <a:r>
              <a:rPr lang="es-MX" dirty="0"/>
              <a:t>DESCRIPCIÓN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B70AA3-1ACD-3513-3ABF-91DF0238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389"/>
            <a:ext cx="10925432" cy="5436973"/>
          </a:xfrm>
        </p:spPr>
        <p:txBody>
          <a:bodyPr>
            <a:normAutofit fontScale="85000" lnSpcReduction="20000"/>
          </a:bodyPr>
          <a:lstStyle/>
          <a:p>
            <a:r>
              <a:rPr lang="es-MX" dirty="0">
                <a:effectLst/>
                <a:latin typeface="Helvetica Neue" panose="02000503000000020004" pitchFamily="2" charset="0"/>
              </a:rPr>
              <a:t>72 departamentos 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1 Torre, 38 niveles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Caseta de acceso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4 cajones por departemento tipo y 6 para el departemento especial y el Penthouse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Bodega en departamento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Dos elevadores principales y uno de servicio. Acceso directo del elevador al departamento.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Amenidades: Planta Baja: Kids club con terraza, cigar room con terraza, teen room con terraza, spa, cine, juice bar, alberca con chapoteadero, una cancha de paddle. Sótano 2:  asadores y pet park. Nivel 1: fitness center, spinning, cowork.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Alturas????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Obra Blanca</a:t>
            </a:r>
          </a:p>
          <a:p>
            <a:r>
              <a:rPr lang="es-MX" dirty="0">
                <a:latin typeface="Helvetica Neue" panose="02000503000000020004" pitchFamily="2" charset="0"/>
              </a:rPr>
              <a:t>Cocina cerrada</a:t>
            </a:r>
            <a:endParaRPr lang="es-MX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8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58E2D26-94ED-8A96-4CA3-5E278F9BD56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EXTERIORES PLANTA BAJA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F7FE03-E89D-F17D-0B53-A3531E11D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62" y="1024617"/>
            <a:ext cx="7985124" cy="55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1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1D40A05-3346-540E-9D1B-34434EC656A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PLANTA BAJA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B694463-60AD-307A-9E65-049E17D42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551" y="1020794"/>
            <a:ext cx="8002898" cy="5590830"/>
          </a:xfrm>
        </p:spPr>
      </p:pic>
    </p:spTree>
    <p:extLst>
      <p:ext uri="{BB962C8B-B14F-4D97-AF65-F5344CB8AC3E}">
        <p14:creationId xmlns:p14="http://schemas.microsoft.com/office/powerpoint/2010/main" val="248299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2DBBDC2-D71D-BBCD-0977-6DB377E8593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PLANTA ALTA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0EBC85A-0C22-39EF-1832-332BD2B4A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182" y="1020794"/>
            <a:ext cx="8027636" cy="5590830"/>
          </a:xfrm>
        </p:spPr>
      </p:pic>
    </p:spTree>
    <p:extLst>
      <p:ext uri="{BB962C8B-B14F-4D97-AF65-F5344CB8AC3E}">
        <p14:creationId xmlns:p14="http://schemas.microsoft.com/office/powerpoint/2010/main" val="42293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782DDDF-77F6-FAB2-1B55-C60587272A2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ESPECIAL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B79D18-F187-7002-2651-3BD954F1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81" y="1020794"/>
            <a:ext cx="8027638" cy="55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20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7D9C3A6D-3773-34BE-C3BE-B038AA4E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918"/>
          </a:xfrm>
        </p:spPr>
        <p:txBody>
          <a:bodyPr>
            <a:noAutofit/>
          </a:bodyPr>
          <a:lstStyle/>
          <a:p>
            <a:pPr algn="ctr"/>
            <a:r>
              <a:rPr lang="es-MX" sz="3500" dirty="0"/>
              <a:t>DEPARTAMENTO TIPO A</a:t>
            </a:r>
          </a:p>
        </p:txBody>
      </p:sp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504F78F2-4F56-CE67-5A0B-634892A3E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296" y="1020794"/>
            <a:ext cx="8031408" cy="5590830"/>
          </a:xfrm>
        </p:spPr>
      </p:pic>
    </p:spTree>
    <p:extLst>
      <p:ext uri="{BB962C8B-B14F-4D97-AF65-F5344CB8AC3E}">
        <p14:creationId xmlns:p14="http://schemas.microsoft.com/office/powerpoint/2010/main" val="3120992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D5A692B7-54B0-138C-759F-9855330FF23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B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2086BD4-6B33-984D-DA51-CF4187E5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540" y="1020794"/>
            <a:ext cx="8044920" cy="55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69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132</Words>
  <Application>Microsoft Macintosh PowerPoint</Application>
  <PresentationFormat>Panorámica</PresentationFormat>
  <Paragraphs>21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Helvetica Neue</vt:lpstr>
      <vt:lpstr>Tema de Office</vt:lpstr>
      <vt:lpstr>LOTE 37 Mz X</vt:lpstr>
      <vt:lpstr>PROYECTO</vt:lpstr>
      <vt:lpstr>DESCRIPCIÓN</vt:lpstr>
      <vt:lpstr>Presentación de PowerPoint</vt:lpstr>
      <vt:lpstr>Presentación de PowerPoint</vt:lpstr>
      <vt:lpstr>Presentación de PowerPoint</vt:lpstr>
      <vt:lpstr>Presentación de PowerPoint</vt:lpstr>
      <vt:lpstr>DEPARTAMENTO TIPO A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Manuel Morales</dc:creator>
  <cp:lastModifiedBy>Manuel Morales</cp:lastModifiedBy>
  <cp:revision>5</cp:revision>
  <dcterms:created xsi:type="dcterms:W3CDTF">2024-10-02T18:26:03Z</dcterms:created>
  <dcterms:modified xsi:type="dcterms:W3CDTF">2024-10-03T16:57:09Z</dcterms:modified>
</cp:coreProperties>
</file>